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6" r:id="rId7"/>
    <p:sldId id="260" r:id="rId8"/>
    <p:sldId id="267" r:id="rId9"/>
    <p:sldId id="268" r:id="rId10"/>
    <p:sldId id="261" r:id="rId11"/>
    <p:sldId id="262" r:id="rId12"/>
    <p:sldId id="269" r:id="rId13"/>
    <p:sldId id="264" r:id="rId14"/>
    <p:sldId id="265" r:id="rId1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692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6665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670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9788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860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535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309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858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8098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1758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3241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3FD44-44B8-4E05-80AF-7FCFDA9BA4BB}" type="datetimeFigureOut">
              <a:rPr lang="es-PE" smtClean="0"/>
              <a:t>23/05/2015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CDAF6-47E5-40D0-AA82-1845F960EBD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8710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DECLARACIÓN DE FE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3212976"/>
            <a:ext cx="7160840" cy="1752600"/>
          </a:xfrm>
        </p:spPr>
        <p:txBody>
          <a:bodyPr>
            <a:noAutofit/>
          </a:bodyPr>
          <a:lstStyle/>
          <a:p>
            <a:r>
              <a:rPr lang="es-PE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 Señor Jesucristo: Su deidad y encarnación sobrenatural</a:t>
            </a:r>
            <a:endParaRPr lang="es-PE" sz="4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50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Las obras sobrenaturales del Hijo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dirty="0" smtClean="0"/>
              <a:t>Ungido por el Espíritu Santo para hacer las obras del Padre. 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Luc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4:18-19</a:t>
            </a:r>
          </a:p>
          <a:p>
            <a:endParaRPr lang="es-PE" dirty="0" smtClean="0"/>
          </a:p>
          <a:p>
            <a:r>
              <a:rPr lang="es-PE" dirty="0" smtClean="0"/>
              <a:t>Como Hijo no hizo nada por si mismo.       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Juan 5:36</a:t>
            </a:r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El Hijo fue varón aprobado por el Padre, con las maravillas y señales que Dios hizo por medio de Él.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Hech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2:22 y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Hech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10:38</a:t>
            </a:r>
            <a:endParaRPr lang="es-PE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9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La Glorificación del Hijo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507288" cy="5141168"/>
          </a:xfrm>
        </p:spPr>
        <p:txBody>
          <a:bodyPr>
            <a:normAutofit lnSpcReduction="10000"/>
          </a:bodyPr>
          <a:lstStyle/>
          <a:p>
            <a:r>
              <a:rPr lang="es-PE" dirty="0" smtClean="0"/>
              <a:t>El Padre coronó al Hijo de gloria y honra, ÉL es el resplandor de Su gloria. 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Heb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1:3  y            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Heb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2:7,9</a:t>
            </a:r>
          </a:p>
          <a:p>
            <a:pPr marL="0" indent="0">
              <a:buNone/>
            </a:pPr>
            <a:endParaRPr lang="es-PE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PE" dirty="0" smtClean="0"/>
              <a:t>En Jesús glorificado, los cielos están abiertos.   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Cor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4:6</a:t>
            </a:r>
          </a:p>
          <a:p>
            <a:pPr marL="0" indent="0">
              <a:buNone/>
            </a:pPr>
            <a:endParaRPr lang="es-PE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PE" dirty="0" smtClean="0"/>
              <a:t>El Dios de toda gracia llamó a los hombres a Su gloria eterna, en Jesucristo.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1° Pedro 5:10            y  2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Cor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3:18</a:t>
            </a:r>
            <a:endParaRPr lang="es-PE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9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507288" cy="3821151"/>
          </a:xfrm>
        </p:spPr>
        <p:txBody>
          <a:bodyPr>
            <a:normAutofit/>
          </a:bodyPr>
          <a:lstStyle/>
          <a:p>
            <a:r>
              <a:rPr lang="es-PE" dirty="0" smtClean="0"/>
              <a:t>Esa gloria transformará los cuerpos de los santos, quienes recibirán la corona incorruptible.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Fil. 3:21  y  1 Pedro 5:4</a:t>
            </a:r>
          </a:p>
          <a:p>
            <a:pPr marL="0" indent="0">
              <a:buNone/>
            </a:pPr>
            <a:endParaRPr lang="es-PE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PE" dirty="0" smtClean="0"/>
              <a:t>El Hijo vendrá en las nubes con gran poder y gloria.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Marcos 13:26</a:t>
            </a:r>
            <a:endParaRPr lang="es-PE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25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AFIRMAMOS QUE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pPr marL="514350" indent="-514350" algn="just">
              <a:buAutoNum type="arabicParenR"/>
            </a:pPr>
            <a:r>
              <a:rPr lang="es-PE" dirty="0" smtClean="0"/>
              <a:t>El misterio de la piedad se reveló a los hombres, es Dios manifestado en carne y el Hijo glorificado es Señor.</a:t>
            </a:r>
          </a:p>
          <a:p>
            <a:pPr marL="514350" indent="-514350">
              <a:buAutoNum type="arabicParenR"/>
            </a:pPr>
            <a:endParaRPr lang="es-PE" dirty="0" smtClean="0"/>
          </a:p>
          <a:p>
            <a:pPr marL="514350" indent="-514350" algn="just">
              <a:buAutoNum type="arabicParenR"/>
            </a:pPr>
            <a:r>
              <a:rPr lang="es-PE" dirty="0" smtClean="0"/>
              <a:t>El Señor Jesucristo es el Hijo del Hombre profetizado, experimentó una muerte agónica, pero fue puesto en alto para salvación. </a:t>
            </a:r>
          </a:p>
        </p:txBody>
      </p:sp>
    </p:spTree>
    <p:extLst>
      <p:ext uri="{BB962C8B-B14F-4D97-AF65-F5344CB8AC3E}">
        <p14:creationId xmlns:p14="http://schemas.microsoft.com/office/powerpoint/2010/main" val="270052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86800" cy="506916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s-PE" dirty="0" smtClean="0"/>
              <a:t>Las obras del Hijo son las del Padre y por causa de la unidad que es el vínculo perfecto, son hechas bajo la unción del Espíritu.</a:t>
            </a:r>
          </a:p>
          <a:p>
            <a:pPr marL="514350" indent="-514350">
              <a:buFont typeface="+mj-lt"/>
              <a:buAutoNum type="arabicParenR" startAt="3"/>
            </a:pPr>
            <a:endParaRPr lang="es-PE" dirty="0" smtClean="0"/>
          </a:p>
          <a:p>
            <a:pPr marL="514350" indent="-514350">
              <a:buFont typeface="+mj-lt"/>
              <a:buAutoNum type="arabicParenR" startAt="3"/>
            </a:pPr>
            <a:r>
              <a:rPr lang="es-PE" dirty="0" smtClean="0"/>
              <a:t>Jesucristo fue glorificado al ascender a los cielos. El Padre lo hizo conforme a las escrituras y el Hijo lo comparte con su Iglesia. </a:t>
            </a:r>
          </a:p>
          <a:p>
            <a:pPr marL="514350" indent="-514350">
              <a:buFont typeface="+mj-lt"/>
              <a:buAutoNum type="arabicParenR" startAt="3"/>
            </a:pPr>
            <a:endParaRPr lang="es-PE" dirty="0"/>
          </a:p>
          <a:p>
            <a:pPr marL="0" indent="0">
              <a:buNone/>
            </a:pPr>
            <a:r>
              <a:rPr lang="es-PE" dirty="0" smtClean="0"/>
              <a:t>                                                   Amén</a:t>
            </a:r>
            <a:endParaRPr lang="es-PE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AFIRMAMOS QUE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732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b="1" i="1" dirty="0" smtClean="0">
                <a:solidFill>
                  <a:srgbClr val="FF0000"/>
                </a:solidFill>
              </a:rPr>
              <a:t>Lo que pensaba Napoleón de Jesucristo</a:t>
            </a:r>
            <a:endParaRPr lang="es-PE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43808" y="5373216"/>
            <a:ext cx="4176464" cy="1080120"/>
          </a:xfrm>
        </p:spPr>
        <p:txBody>
          <a:bodyPr/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JESUCRISTO ES DIOS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http://img.informador.com.mx/biblioteca/imagen/370x277/553/55208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028" name="Picture 4" descr="http://img.informador.com.mx/biblioteca/imagen/370x277/553/5520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88840"/>
            <a:ext cx="4293721" cy="32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57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P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Algunos nombres y títulos de Cristo en las Escrituras</a:t>
            </a:r>
            <a:endParaRPr lang="es-P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23317"/>
            <a:ext cx="2314600" cy="4853136"/>
          </a:xfrm>
        </p:spPr>
        <p:txBody>
          <a:bodyPr>
            <a:normAutofit fontScale="70000" lnSpcReduction="20000"/>
          </a:bodyPr>
          <a:lstStyle/>
          <a:p>
            <a:r>
              <a:rPr lang="es-PE" dirty="0" smtClean="0"/>
              <a:t>El Cristo</a:t>
            </a:r>
          </a:p>
          <a:p>
            <a:r>
              <a:rPr lang="es-PE" dirty="0" smtClean="0"/>
              <a:t>Mesías</a:t>
            </a:r>
          </a:p>
          <a:p>
            <a:r>
              <a:rPr lang="es-PE" dirty="0" smtClean="0"/>
              <a:t>Salvador</a:t>
            </a:r>
          </a:p>
          <a:p>
            <a:r>
              <a:rPr lang="es-PE" dirty="0" smtClean="0"/>
              <a:t>Redentor</a:t>
            </a:r>
          </a:p>
          <a:p>
            <a:r>
              <a:rPr lang="es-PE" dirty="0" smtClean="0"/>
              <a:t>Admirable</a:t>
            </a:r>
          </a:p>
          <a:p>
            <a:r>
              <a:rPr lang="es-PE" dirty="0" smtClean="0"/>
              <a:t>Consejero</a:t>
            </a:r>
          </a:p>
          <a:p>
            <a:r>
              <a:rPr lang="es-PE" dirty="0" smtClean="0"/>
              <a:t>Testigo fiel</a:t>
            </a:r>
          </a:p>
          <a:p>
            <a:r>
              <a:rPr lang="es-PE" dirty="0" smtClean="0"/>
              <a:t>La verdad</a:t>
            </a:r>
          </a:p>
          <a:p>
            <a:r>
              <a:rPr lang="es-PE" dirty="0" smtClean="0"/>
              <a:t>El camino</a:t>
            </a:r>
          </a:p>
          <a:p>
            <a:r>
              <a:rPr lang="es-PE" dirty="0" smtClean="0"/>
              <a:t>Mediador </a:t>
            </a:r>
          </a:p>
          <a:p>
            <a:r>
              <a:rPr lang="es-PE" dirty="0" smtClean="0"/>
              <a:t>Libertador</a:t>
            </a:r>
          </a:p>
          <a:p>
            <a:r>
              <a:rPr lang="es-PE" dirty="0" smtClean="0"/>
              <a:t>La Roca</a:t>
            </a:r>
          </a:p>
          <a:p>
            <a:r>
              <a:rPr lang="es-PE" dirty="0" smtClean="0"/>
              <a:t>El amén</a:t>
            </a:r>
          </a:p>
          <a:p>
            <a:r>
              <a:rPr lang="es-PE" dirty="0" smtClean="0"/>
              <a:t>Emanuel</a:t>
            </a:r>
          </a:p>
          <a:p>
            <a:endParaRPr lang="es-PE" dirty="0" smtClean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2257400" y="1423317"/>
            <a:ext cx="4258816" cy="4958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 smtClean="0"/>
              <a:t>El verbo de Dios</a:t>
            </a:r>
          </a:p>
          <a:p>
            <a:r>
              <a:rPr lang="es-PE" dirty="0" smtClean="0"/>
              <a:t>La luz del mundo</a:t>
            </a:r>
          </a:p>
          <a:p>
            <a:r>
              <a:rPr lang="es-PE" dirty="0" smtClean="0"/>
              <a:t>El Buen Pastor</a:t>
            </a:r>
          </a:p>
          <a:p>
            <a:r>
              <a:rPr lang="es-PE" dirty="0" smtClean="0"/>
              <a:t>Gran Sumo sacerdote</a:t>
            </a:r>
          </a:p>
          <a:p>
            <a:r>
              <a:rPr lang="es-PE" dirty="0" smtClean="0"/>
              <a:t>Autor y consumador de la fe</a:t>
            </a:r>
          </a:p>
          <a:p>
            <a:r>
              <a:rPr lang="es-PE" dirty="0" smtClean="0"/>
              <a:t>Capitán de nuestra salvación</a:t>
            </a:r>
          </a:p>
          <a:p>
            <a:r>
              <a:rPr lang="es-PE" dirty="0" smtClean="0"/>
              <a:t>Nuestro abogado</a:t>
            </a:r>
          </a:p>
          <a:p>
            <a:r>
              <a:rPr lang="es-PE" dirty="0" smtClean="0"/>
              <a:t>El Hijo de Dios</a:t>
            </a:r>
          </a:p>
          <a:p>
            <a:r>
              <a:rPr lang="es-PE" dirty="0" smtClean="0"/>
              <a:t>Hijo del hombre</a:t>
            </a:r>
          </a:p>
          <a:p>
            <a:r>
              <a:rPr lang="es-PE" dirty="0" smtClean="0"/>
              <a:t>El santo de Dios</a:t>
            </a:r>
          </a:p>
          <a:p>
            <a:r>
              <a:rPr lang="es-PE" dirty="0" smtClean="0"/>
              <a:t>Hijo Unigénito</a:t>
            </a:r>
          </a:p>
          <a:p>
            <a:r>
              <a:rPr lang="es-PE" dirty="0" smtClean="0"/>
              <a:t>Dios fuerte</a:t>
            </a:r>
          </a:p>
          <a:p>
            <a:r>
              <a:rPr lang="es-PE" dirty="0" smtClean="0"/>
              <a:t>La imagen de Dios</a:t>
            </a:r>
          </a:p>
          <a:p>
            <a:r>
              <a:rPr lang="es-PE" dirty="0" smtClean="0"/>
              <a:t>Bienaventurado y único potentado</a:t>
            </a:r>
          </a:p>
          <a:p>
            <a:r>
              <a:rPr lang="es-PE" dirty="0" smtClean="0"/>
              <a:t>La resurrección y la vida</a:t>
            </a:r>
          </a:p>
          <a:p>
            <a:endParaRPr lang="es-PE" dirty="0" smtClean="0"/>
          </a:p>
          <a:p>
            <a:endParaRPr lang="es-PE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156176" y="1628800"/>
            <a:ext cx="28803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6289848" y="1196752"/>
            <a:ext cx="3106688" cy="5184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 smtClean="0"/>
              <a:t>Rey de Israel</a:t>
            </a:r>
          </a:p>
          <a:p>
            <a:r>
              <a:rPr lang="es-PE" dirty="0" smtClean="0"/>
              <a:t>La imagen de Dios</a:t>
            </a:r>
          </a:p>
          <a:p>
            <a:r>
              <a:rPr lang="es-PE" dirty="0" smtClean="0"/>
              <a:t>Padre eterno</a:t>
            </a:r>
          </a:p>
          <a:p>
            <a:r>
              <a:rPr lang="es-PE" dirty="0" smtClean="0"/>
              <a:t>Señor de todo</a:t>
            </a:r>
          </a:p>
          <a:p>
            <a:r>
              <a:rPr lang="es-PE" dirty="0" smtClean="0"/>
              <a:t>Señor de la gloria</a:t>
            </a:r>
          </a:p>
          <a:p>
            <a:r>
              <a:rPr lang="es-PE" dirty="0" smtClean="0"/>
              <a:t>Señor de señores</a:t>
            </a:r>
          </a:p>
          <a:p>
            <a:r>
              <a:rPr lang="es-PE" dirty="0" smtClean="0"/>
              <a:t>Rey de reyes</a:t>
            </a:r>
          </a:p>
          <a:p>
            <a:r>
              <a:rPr lang="es-PE" dirty="0" smtClean="0"/>
              <a:t>Príncipe de vida</a:t>
            </a:r>
          </a:p>
          <a:p>
            <a:r>
              <a:rPr lang="es-PE" dirty="0" smtClean="0"/>
              <a:t>Príncipe de paz</a:t>
            </a:r>
          </a:p>
          <a:p>
            <a:r>
              <a:rPr lang="es-PE" dirty="0" smtClean="0"/>
              <a:t>Hijo de David</a:t>
            </a:r>
          </a:p>
          <a:p>
            <a:r>
              <a:rPr lang="es-PE" dirty="0" smtClean="0"/>
              <a:t>El cordero de Dios</a:t>
            </a:r>
          </a:p>
          <a:p>
            <a:r>
              <a:rPr lang="es-PE" dirty="0" smtClean="0"/>
              <a:t>El alfa y omega</a:t>
            </a:r>
          </a:p>
          <a:p>
            <a:r>
              <a:rPr lang="es-PE" dirty="0" smtClean="0"/>
              <a:t>El león de la tribu de Judá.</a:t>
            </a:r>
          </a:p>
          <a:p>
            <a:r>
              <a:rPr lang="es-PE" dirty="0" smtClean="0"/>
              <a:t>El pan de vida</a:t>
            </a:r>
          </a:p>
          <a:p>
            <a:r>
              <a:rPr lang="es-PE" dirty="0" smtClean="0"/>
              <a:t>La puerta.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2008" y="6228020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 NOMBRES NOS REVELAN SU NATURALEZA Y AYUDAN A COMPRENDER SU ENCARNACIÓN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73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496" y="274638"/>
            <a:ext cx="9073008" cy="1143000"/>
          </a:xfrm>
        </p:spPr>
        <p:txBody>
          <a:bodyPr>
            <a:normAutofit fontScale="90000"/>
          </a:bodyPr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El misterio de la piedad, revela que Dios se manifestó en la persona del Hijo.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50405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s-PE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s-PE" b="1" dirty="0" smtClean="0">
                <a:solidFill>
                  <a:srgbClr val="C00000"/>
                </a:solidFill>
              </a:rPr>
              <a:t>Misterio </a:t>
            </a:r>
            <a:r>
              <a:rPr lang="es-PE" b="1" dirty="0" smtClean="0"/>
              <a:t>/ </a:t>
            </a:r>
            <a:r>
              <a:rPr lang="es-PE" b="1" dirty="0" smtClean="0">
                <a:solidFill>
                  <a:srgbClr val="C00000"/>
                </a:solidFill>
              </a:rPr>
              <a:t>Piedad</a:t>
            </a:r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r>
              <a:rPr lang="es-PE" dirty="0" smtClean="0"/>
              <a:t>1 Timoteo 3:16</a:t>
            </a:r>
          </a:p>
          <a:p>
            <a:pPr marL="0" indent="0">
              <a:buNone/>
            </a:pP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 indiscutiblemente, grande es el misterio de la piedad: Dios fue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manifestado en carne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justificado en el Espíritu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visto de los ángeles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predicado a los gentiles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creído en el mundo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recibido arriba en gloria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r>
              <a:rPr lang="es-PE" dirty="0" smtClean="0"/>
              <a:t>                               </a:t>
            </a:r>
            <a:endParaRPr lang="es-PE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14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31229"/>
            <a:ext cx="8229600" cy="5606083"/>
          </a:xfrm>
        </p:spPr>
        <p:txBody>
          <a:bodyPr/>
          <a:lstStyle/>
          <a:p>
            <a:r>
              <a:rPr lang="es-PE" dirty="0" smtClean="0"/>
              <a:t>Concebido por obra y gracia del Espíritu Santo en el vientre de María –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Lucas 1:31-35</a:t>
            </a:r>
          </a:p>
          <a:p>
            <a:pPr marL="0" indent="0">
              <a:buNone/>
            </a:pPr>
            <a:endParaRPr lang="es-PE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2 Corintios 5:21 – Romanos 8:3 </a:t>
            </a:r>
            <a:r>
              <a:rPr lang="es-PE" dirty="0" smtClean="0"/>
              <a:t>Dios envió al Hijo en semejanza de carne y a través de él condenó al pecado en la carne.</a:t>
            </a:r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Su muerte no experimento corrupción, resucitó corporalmente al tercer día.        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Mateo 28:6</a:t>
            </a:r>
            <a:endParaRPr lang="es-PE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09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112568"/>
          </a:xfrm>
        </p:spPr>
        <p:txBody>
          <a:bodyPr/>
          <a:lstStyle/>
          <a:p>
            <a:r>
              <a:rPr lang="es-PE" dirty="0" smtClean="0"/>
              <a:t>Conforme al propósito eterno de Dios, el Hijo fue exaltado.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Filipenses 2:9-11</a:t>
            </a:r>
          </a:p>
          <a:p>
            <a:pPr marL="0" indent="0">
              <a:buNone/>
            </a:pPr>
            <a:endParaRPr lang="es-PE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PE" dirty="0" smtClean="0"/>
              <a:t>Ángeles, autoridades y potestades le están sujetos a ÉL.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1 Pedro 3:22</a:t>
            </a:r>
          </a:p>
          <a:p>
            <a:pPr marL="0" indent="0">
              <a:buNone/>
            </a:pPr>
            <a:endParaRPr lang="es-PE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PE" i="1" dirty="0" smtClean="0"/>
              <a:t>La gloria del Altísimo transformó su cuerpo, cuya presencia supera todo. </a:t>
            </a:r>
            <a:r>
              <a:rPr lang="es-PE" i="1" dirty="0" smtClean="0">
                <a:solidFill>
                  <a:srgbClr val="C00000"/>
                </a:solidFill>
              </a:rPr>
              <a:t>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Apoc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1:12-16</a:t>
            </a:r>
          </a:p>
          <a:p>
            <a:endParaRPr lang="es-PE" i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45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Jesucristo: El Hijo del Hombre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Siendo puro, fue apartado de los pecadores. No hubo engaño en Su boca. 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Mat. 8:20</a:t>
            </a:r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En ÉL no hubo pecado, y fue hecho Sumo Sacerdote.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Heb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4:15</a:t>
            </a:r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Titulo: Hijo de Hombre, es temporal.</a:t>
            </a:r>
            <a:br>
              <a:rPr lang="es-PE" dirty="0" smtClean="0"/>
            </a:br>
            <a:r>
              <a:rPr lang="es-PE" dirty="0" smtClean="0"/>
              <a:t>            Hijo de Dios, es eterno.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Mat. 16:16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58576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/>
          </a:bodyPr>
          <a:lstStyle/>
          <a:p>
            <a:r>
              <a:rPr lang="es-PE" dirty="0" smtClean="0"/>
              <a:t>El Hijo del Hombre sufrió la agonía de cargar con los pecados del hombre.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Luc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22:42-44   Isa. 53:6</a:t>
            </a:r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Como Hijo de hombre tuvo potestad en la tierra para perdonar pecados.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Mat. 9:6</a:t>
            </a:r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Levantado entre el cielo y la tierra.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Juan 3:14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9944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25963"/>
          </a:xfrm>
        </p:spPr>
        <p:txBody>
          <a:bodyPr>
            <a:normAutofit/>
          </a:bodyPr>
          <a:lstStyle/>
          <a:p>
            <a:r>
              <a:rPr lang="es-PE" dirty="0" smtClean="0"/>
              <a:t>Fue glorificado.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Juan 12:23</a:t>
            </a:r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Se sentó a la diestra del Padre.  </a:t>
            </a:r>
            <a:r>
              <a:rPr lang="es-PE" i="1" dirty="0" err="1" smtClean="0">
                <a:solidFill>
                  <a:schemeClr val="accent2">
                    <a:lumMod val="75000"/>
                  </a:schemeClr>
                </a:solidFill>
              </a:rPr>
              <a:t>Luc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. 22:69</a:t>
            </a:r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 smtClean="0"/>
          </a:p>
          <a:p>
            <a:r>
              <a:rPr lang="es-PE" dirty="0" smtClean="0"/>
              <a:t>Volverá a la tierra   </a:t>
            </a:r>
            <a:r>
              <a:rPr lang="es-PE" i="1" dirty="0" smtClean="0">
                <a:solidFill>
                  <a:schemeClr val="accent2">
                    <a:lumMod val="75000"/>
                  </a:schemeClr>
                </a:solidFill>
              </a:rPr>
              <a:t>Mat. 24:30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0109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734</Words>
  <Application>Microsoft Office PowerPoint</Application>
  <PresentationFormat>Presentación en pantalla (4:3)</PresentationFormat>
  <Paragraphs>111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DECLARACIÓN DE FE</vt:lpstr>
      <vt:lpstr>Lo que pensaba Napoleón de Jesucristo</vt:lpstr>
      <vt:lpstr>Algunos nombres y títulos de Cristo en las Escrituras</vt:lpstr>
      <vt:lpstr>1. El misterio de la piedad, revela que Dios se manifestó en la persona del Hijo.</vt:lpstr>
      <vt:lpstr>Presentación de PowerPoint</vt:lpstr>
      <vt:lpstr>Presentación de PowerPoint</vt:lpstr>
      <vt:lpstr>2. Jesucristo: El Hijo del Hombre</vt:lpstr>
      <vt:lpstr>Presentación de PowerPoint</vt:lpstr>
      <vt:lpstr>Presentación de PowerPoint</vt:lpstr>
      <vt:lpstr>3. Las obras sobrenaturales del Hijo</vt:lpstr>
      <vt:lpstr>4. La Glorificación del Hijo</vt:lpstr>
      <vt:lpstr>Presentación de PowerPoint</vt:lpstr>
      <vt:lpstr>AFIRMAMOS QUE</vt:lpstr>
      <vt:lpstr>AFIRMAMOS QUE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DECLARACIÓN DE FE</dc:title>
  <dc:creator>Flia PinedoRamello</dc:creator>
  <cp:lastModifiedBy>Flia PinedoRamello</cp:lastModifiedBy>
  <cp:revision>26</cp:revision>
  <dcterms:created xsi:type="dcterms:W3CDTF">2015-05-23T19:44:12Z</dcterms:created>
  <dcterms:modified xsi:type="dcterms:W3CDTF">2015-05-23T21:54:23Z</dcterms:modified>
</cp:coreProperties>
</file>